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0" y="3140075"/>
            <a:ext cx="367030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" y="1341120"/>
            <a:ext cx="11943715" cy="48266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01335" y="2791460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04860" y="2791460"/>
            <a:ext cx="7505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5045" y="3429000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8350" y="4000500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6265" y="5180965"/>
            <a:ext cx="52451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5495" y="5180965"/>
            <a:ext cx="3710940" cy="560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9015" y="5741670"/>
            <a:ext cx="52451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9310" y="5801360"/>
            <a:ext cx="338772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84630"/>
            <a:ext cx="11907520" cy="39922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16075" y="2085340"/>
            <a:ext cx="77216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050" y="2709545"/>
            <a:ext cx="1463040" cy="253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5875" y="2137410"/>
            <a:ext cx="77216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1145" y="2709545"/>
            <a:ext cx="1628140" cy="253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1270" y="2085340"/>
            <a:ext cx="183959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6185" y="2709545"/>
            <a:ext cx="3394710" cy="2767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7305" y="2085340"/>
            <a:ext cx="1674495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32190" y="2578735"/>
            <a:ext cx="3394710" cy="2767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2348865"/>
            <a:ext cx="11846560" cy="22371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5005" y="3429000"/>
            <a:ext cx="4898390" cy="96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407035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781300"/>
            <a:ext cx="6013450" cy="36703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625" y="2720975"/>
            <a:ext cx="2241550" cy="37909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765" y="2720975"/>
            <a:ext cx="2286000" cy="28829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9380" y="2752725"/>
            <a:ext cx="2336800" cy="375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